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B801B9-ACF0-46DA-8ABA-193D0E20BF89}" type="datetimeFigureOut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5EB5AB-ECE1-4585-857E-E847F5F65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E677-2045-4827-BCCA-E63EAA343C39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A662-D972-44DD-830A-CF8663A1E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A294-8310-4D43-842C-3377C01DDA7C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ED6A-3068-4A80-A5BA-801F7B13D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8E76-F61C-46D4-B22E-ECAAC6FB6379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21A2-0A84-4E64-A202-86393FC2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2FCA-2FEE-4CC3-93ED-4FB6F9E5A5E0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BD84-72FB-437E-81D5-5FAB0B70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C440-4F99-4C1F-9855-95000733BD5C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D410-A539-4CA6-A29C-B20E076E2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3FA4-274E-42D4-92DB-A4C5E2EB7C2C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939B-F853-4C7B-A743-5ACE3A81D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98ED-FDDE-49B4-B9FE-638459953095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880C-1E3B-4576-912B-15DAC823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4DC1-7586-489C-9BCD-6E7328A8FA79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7666-51AA-4D64-B546-6440CF71F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F2A7-5832-4D9E-9E4D-898AF2C21CC8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6C4D-3D6C-4139-B17F-379638803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D3E1-2CA7-4A77-A800-AEBD4EFFC91D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3338-0C75-415C-8DF3-1531459F3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D12B-EB40-4800-9AD3-6AB9C654B438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D848-F190-4151-9797-2C4B874E7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025D6E-F064-437A-AC73-7ABEBB57C024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6630BE-FB01-4851-995C-A5A233DF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1071546"/>
            <a:ext cx="7772400" cy="2928958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6000" b="1" dirty="0" smtClean="0"/>
              <a:t> </a:t>
            </a:r>
            <a:r>
              <a:rPr lang="ru-RU" sz="4800" b="1" dirty="0" smtClean="0"/>
              <a:t>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«Родословная моей семьи»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МБДОУ ДС№9 </a:t>
            </a:r>
          </a:p>
          <a:p>
            <a:r>
              <a:rPr lang="ru-RU" dirty="0" smtClean="0"/>
              <a:t>«Малахитовая шкатулка»</a:t>
            </a:r>
          </a:p>
          <a:p>
            <a:r>
              <a:rPr lang="ru-RU" dirty="0" err="1" smtClean="0"/>
              <a:t>Николкина</a:t>
            </a:r>
            <a:r>
              <a:rPr lang="ru-RU" smtClean="0"/>
              <a:t> С.М.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Составление альбома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и моя семья»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«Мама, папа, я – спортивная семья! ».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SDC12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286124"/>
            <a:ext cx="550072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Родители получили массу советов и рецептов по составлению родословных, осознали значимость этой работы</a:t>
            </a:r>
          </a:p>
          <a:p>
            <a:r>
              <a:rPr lang="ru-RU" dirty="0" smtClean="0"/>
              <a:t>Дети расширили свой кругозор. У них развился интерес к истории </a:t>
            </a:r>
            <a:br>
              <a:rPr lang="ru-RU" dirty="0" smtClean="0"/>
            </a:br>
            <a:r>
              <a:rPr lang="ru-RU" dirty="0" smtClean="0"/>
              <a:t>семьи, семейным традициям,</a:t>
            </a:r>
            <a:br>
              <a:rPr lang="ru-RU" dirty="0" smtClean="0"/>
            </a:br>
            <a:r>
              <a:rPr lang="ru-RU" dirty="0" smtClean="0"/>
              <a:t> родословной.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альбома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и моя семья»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SDC1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143248"/>
            <a:ext cx="292895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dirty="0" smtClean="0"/>
              <a:t>Каждому человеку интересно узнать, откуда он происходит, кем были его предки, где его настоящая "малая Родина". Откуда я родом? Интерес к своему прошлому, своим корням, знанию того, откуда ты родом – это в крови у каждого нормального человека. С семьи начинается жизнь человека, здесь происходит формирование его как гражданина. Семья — источник любви, уважения, солидарности и привязанности, то, на чем строится любое цивилизованное общество, без чего не может существовать человек.</a:t>
            </a:r>
          </a:p>
          <a:p>
            <a:endParaRPr lang="ru-RU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C28BF-48A2-4A14-B2E0-213B3A02273E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715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ru-RU" dirty="0" smtClean="0"/>
              <a:t> содействие возрождению традиций семейного воспитания; </a:t>
            </a:r>
          </a:p>
          <a:p>
            <a:r>
              <a:rPr lang="ru-RU" dirty="0" smtClean="0"/>
              <a:t> сплотить родителей и детей, заинтересовать их одним общим делом.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 descr="SDC12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571876"/>
            <a:ext cx="242889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143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познакомиться с историей создания и развития каждой семьи;</a:t>
            </a:r>
          </a:p>
          <a:p>
            <a:r>
              <a:rPr lang="ru-RU" dirty="0" smtClean="0"/>
              <a:t>- показать необходимость знания своей родословной;</a:t>
            </a:r>
          </a:p>
          <a:p>
            <a:r>
              <a:rPr lang="ru-RU" dirty="0" smtClean="0"/>
              <a:t>- способствовать установлению более тесных взаимоотношений детей и их родителей.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229600" cy="5411788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информационно- творческий.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подготовительной группы и их родители; воспитатели.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Срок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месяц (краткосрочный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1.Способствовать закреплению интереса к своей семье.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Воспитывать любовь и уважительное отношение к родителям и предкам.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Развивать партнёрские отношения в семье.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Подготовительный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Основной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Заключительный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 descr="SDC12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85860"/>
            <a:ext cx="3857616" cy="5072098"/>
          </a:xfrm>
          <a:prstGeom prst="rect">
            <a:avLst/>
          </a:prstGeom>
        </p:spPr>
      </p:pic>
      <p:pic>
        <p:nvPicPr>
          <p:cNvPr id="7" name="Рисунок 6" descr="SDC12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378621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задач, целей.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Сообщить родителям о предстоящей работе по теме «Родословная моей семьи».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Подбор познавательной, художественной литературы.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Составление конспектов занятий, бесед по познавательному развитию.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Подбор наглядной информации для родителей.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Познавательные 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«Моя родословная». «Ты и твое имя». «Моя семья».  «Чем я порадую своих родителей».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Занятия по познавательному развитию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«Моя семья». «Братья и сёстры». «О бабушках и дедушках». «Самый дорогой человек».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Занятия по продуктивной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«Платье для мамы». «Вот какая мама».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«Семья».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Участие родителей в жизни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2FCA-2FEE-4CC3-93ED-4FB6F9E5A5E0}" type="datetime1">
              <a:rPr lang="ru-RU" smtClean="0"/>
              <a:pPr>
                <a:defRPr/>
              </a:pPr>
              <a:t>09.12.2018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BD84-72FB-437E-81D5-5FAB0B701CF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78</TotalTime>
  <Words>428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Праздник детский 1</vt:lpstr>
      <vt:lpstr>ПРОЕКТ             «Родословная моей семьи»</vt:lpstr>
      <vt:lpstr>Актуальность</vt:lpstr>
      <vt:lpstr> Цель:</vt:lpstr>
      <vt:lpstr> Задачи:  </vt:lpstr>
      <vt:lpstr>Слайд 5</vt:lpstr>
      <vt:lpstr>Предполагаемый результат:</vt:lpstr>
      <vt:lpstr>Этапы реализации проекта:</vt:lpstr>
      <vt:lpstr>Подготовительный этап</vt:lpstr>
      <vt:lpstr>Основной этап</vt:lpstr>
      <vt:lpstr>Заключительный этап</vt:lpstr>
      <vt:lpstr>Результат проекта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        «Родословная моей семьи»</dc:title>
  <dc:creator>Admin</dc:creator>
  <dc:description>http://aida.ucoz.ru</dc:description>
  <cp:lastModifiedBy>User</cp:lastModifiedBy>
  <cp:revision>33</cp:revision>
  <dcterms:created xsi:type="dcterms:W3CDTF">2012-11-15T18:20:25Z</dcterms:created>
  <dcterms:modified xsi:type="dcterms:W3CDTF">2018-12-09T16:51:57Z</dcterms:modified>
  <cp:category>шаблоны к Powerpoint</cp:category>
</cp:coreProperties>
</file>